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9" r:id="rId4"/>
    <p:sldId id="260" r:id="rId5"/>
    <p:sldId id="261" r:id="rId6"/>
    <p:sldId id="262" r:id="rId7"/>
    <p:sldId id="263" r:id="rId8"/>
    <p:sldId id="264" r:id="rId9"/>
    <p:sldId id="258"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10E53B-B572-4F52-8497-AE431FDBAB18}" type="datetimeFigureOut">
              <a:rPr lang="en-US" smtClean="0"/>
              <a:t>2/17/2016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DDD242-750C-4833-BA5B-B361D05E50AD}" type="slidenum">
              <a:rPr lang="en-US" smtClean="0"/>
              <a:t>‹#›</a:t>
            </a:fld>
            <a:endParaRPr lang="en-US"/>
          </a:p>
        </p:txBody>
      </p:sp>
    </p:spTree>
    <p:extLst>
      <p:ext uri="{BB962C8B-B14F-4D97-AF65-F5344CB8AC3E}">
        <p14:creationId xmlns:p14="http://schemas.microsoft.com/office/powerpoint/2010/main" val="103103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DDD242-750C-4833-BA5B-B361D05E50AD}" type="slidenum">
              <a:rPr lang="en-US" smtClean="0"/>
              <a:t>1</a:t>
            </a:fld>
            <a:endParaRPr lang="en-US"/>
          </a:p>
        </p:txBody>
      </p:sp>
    </p:spTree>
    <p:extLst>
      <p:ext uri="{BB962C8B-B14F-4D97-AF65-F5344CB8AC3E}">
        <p14:creationId xmlns:p14="http://schemas.microsoft.com/office/powerpoint/2010/main" val="4252780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packet contains more questions for you to ask as the</a:t>
            </a:r>
            <a:r>
              <a:rPr lang="en-US" baseline="0" dirty="0" smtClean="0"/>
              <a:t> focus on this QC divides or slows down. </a:t>
            </a:r>
            <a:endParaRPr lang="en-US" dirty="0"/>
          </a:p>
        </p:txBody>
      </p:sp>
      <p:sp>
        <p:nvSpPr>
          <p:cNvPr id="4" name="Slide Number Placeholder 3"/>
          <p:cNvSpPr>
            <a:spLocks noGrp="1"/>
          </p:cNvSpPr>
          <p:nvPr>
            <p:ph type="sldNum" sz="quarter" idx="10"/>
          </p:nvPr>
        </p:nvSpPr>
        <p:spPr/>
        <p:txBody>
          <a:bodyPr/>
          <a:lstStyle/>
          <a:p>
            <a:fld id="{D4DDD242-750C-4833-BA5B-B361D05E50AD}" type="slidenum">
              <a:rPr lang="en-US" smtClean="0"/>
              <a:t>4</a:t>
            </a:fld>
            <a:endParaRPr lang="en-US"/>
          </a:p>
        </p:txBody>
      </p:sp>
    </p:spTree>
    <p:extLst>
      <p:ext uri="{BB962C8B-B14F-4D97-AF65-F5344CB8AC3E}">
        <p14:creationId xmlns:p14="http://schemas.microsoft.com/office/powerpoint/2010/main" val="1462894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packet contains more questions for you to ask as the</a:t>
            </a:r>
            <a:r>
              <a:rPr lang="en-US" baseline="0" dirty="0" smtClean="0"/>
              <a:t> focus on this QC divides or slows down. </a:t>
            </a:r>
            <a:endParaRPr lang="en-US" dirty="0" smtClean="0"/>
          </a:p>
          <a:p>
            <a:endParaRPr lang="en-US" dirty="0"/>
          </a:p>
        </p:txBody>
      </p:sp>
      <p:sp>
        <p:nvSpPr>
          <p:cNvPr id="4" name="Slide Number Placeholder 3"/>
          <p:cNvSpPr>
            <a:spLocks noGrp="1"/>
          </p:cNvSpPr>
          <p:nvPr>
            <p:ph type="sldNum" sz="quarter" idx="10"/>
          </p:nvPr>
        </p:nvSpPr>
        <p:spPr/>
        <p:txBody>
          <a:bodyPr/>
          <a:lstStyle/>
          <a:p>
            <a:fld id="{D4DDD242-750C-4833-BA5B-B361D05E50AD}" type="slidenum">
              <a:rPr lang="en-US" smtClean="0"/>
              <a:t>5</a:t>
            </a:fld>
            <a:endParaRPr lang="en-US"/>
          </a:p>
        </p:txBody>
      </p:sp>
    </p:spTree>
    <p:extLst>
      <p:ext uri="{BB962C8B-B14F-4D97-AF65-F5344CB8AC3E}">
        <p14:creationId xmlns:p14="http://schemas.microsoft.com/office/powerpoint/2010/main" val="401894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packet contains more questions for you to ask as the</a:t>
            </a:r>
            <a:r>
              <a:rPr lang="en-US" baseline="0" dirty="0" smtClean="0"/>
              <a:t> focus on this QC divides or slows down. </a:t>
            </a:r>
            <a:endParaRPr lang="en-US" dirty="0" smtClean="0"/>
          </a:p>
        </p:txBody>
      </p:sp>
      <p:sp>
        <p:nvSpPr>
          <p:cNvPr id="4" name="Slide Number Placeholder 3"/>
          <p:cNvSpPr>
            <a:spLocks noGrp="1"/>
          </p:cNvSpPr>
          <p:nvPr>
            <p:ph type="sldNum" sz="quarter" idx="10"/>
          </p:nvPr>
        </p:nvSpPr>
        <p:spPr/>
        <p:txBody>
          <a:bodyPr/>
          <a:lstStyle/>
          <a:p>
            <a:fld id="{D4DDD242-750C-4833-BA5B-B361D05E50AD}" type="slidenum">
              <a:rPr lang="en-US" smtClean="0"/>
              <a:t>6</a:t>
            </a:fld>
            <a:endParaRPr lang="en-US"/>
          </a:p>
        </p:txBody>
      </p:sp>
    </p:spTree>
    <p:extLst>
      <p:ext uri="{BB962C8B-B14F-4D97-AF65-F5344CB8AC3E}">
        <p14:creationId xmlns:p14="http://schemas.microsoft.com/office/powerpoint/2010/main" val="1587514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3429000"/>
            <a:ext cx="7772400" cy="784225"/>
          </a:xfrm>
        </p:spPr>
        <p:txBody>
          <a:bodyPr/>
          <a:lstStyle>
            <a:lvl1pPr>
              <a:defRPr b="1">
                <a:solidFill>
                  <a:schemeClr val="bg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43000" y="4648200"/>
            <a:ext cx="4953000" cy="838200"/>
          </a:xfrm>
        </p:spPr>
        <p:txBody>
          <a:bodyPr/>
          <a:lstStyle>
            <a:lvl1pPr marL="0" indent="0" algn="ctr">
              <a:buNone/>
              <a:defRPr b="1">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Date Placeholder 6"/>
          <p:cNvSpPr>
            <a:spLocks noGrp="1"/>
          </p:cNvSpPr>
          <p:nvPr>
            <p:ph type="dt" sz="half" idx="10"/>
          </p:nvPr>
        </p:nvSpPr>
        <p:spPr/>
        <p:txBody>
          <a:bodyPr/>
          <a:lstStyle/>
          <a:p>
            <a:fld id="{DD91AFCA-A172-419B-8775-7E0FB820BF3F}" type="datetime1">
              <a:rPr lang="en-US" smtClean="0"/>
              <a:t>2/17/2016</a:t>
            </a:fld>
            <a:endParaRPr lang="en-US"/>
          </a:p>
        </p:txBody>
      </p:sp>
      <p:sp>
        <p:nvSpPr>
          <p:cNvPr id="8" name="Footer Placeholder 7"/>
          <p:cNvSpPr>
            <a:spLocks noGrp="1"/>
          </p:cNvSpPr>
          <p:nvPr>
            <p:ph type="ftr" sz="quarter" idx="11"/>
          </p:nvPr>
        </p:nvSpPr>
        <p:spPr/>
        <p:txBody>
          <a:bodyPr/>
          <a:lstStyle/>
          <a:p>
            <a:r>
              <a:rPr lang="en-US" smtClean="0"/>
              <a:t>www.SubmissiveGuide.com</a:t>
            </a:r>
            <a:br>
              <a:rPr lang="en-US" smtClean="0"/>
            </a:br>
            <a:r>
              <a:rPr lang="en-US" smtClean="0"/>
              <a:t>www.DominantGuide.com</a:t>
            </a:r>
            <a:endParaRPr lang="en-US" dirty="0"/>
          </a:p>
        </p:txBody>
      </p:sp>
      <p:sp>
        <p:nvSpPr>
          <p:cNvPr id="9" name="Slide Number Placeholder 8"/>
          <p:cNvSpPr>
            <a:spLocks noGrp="1"/>
          </p:cNvSpPr>
          <p:nvPr>
            <p:ph type="sldNum" sz="quarter" idx="12"/>
          </p:nvPr>
        </p:nvSpPr>
        <p:spPr/>
        <p:txBody>
          <a:bodyPr/>
          <a:lstStyle/>
          <a:p>
            <a:fld id="{FAFC526F-EC3F-4A9B-BD82-01B2199AE166}" type="slidenum">
              <a:rPr lang="en-US" smtClean="0"/>
              <a:t>‹#›</a:t>
            </a:fld>
            <a:endParaRPr lang="en-US"/>
          </a:p>
        </p:txBody>
      </p:sp>
    </p:spTree>
    <p:extLst>
      <p:ext uri="{BB962C8B-B14F-4D97-AF65-F5344CB8AC3E}">
        <p14:creationId xmlns:p14="http://schemas.microsoft.com/office/powerpoint/2010/main" val="424704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D8B0FE-AF57-4E94-A4D3-CDFB0E1928AE}" type="datetime1">
              <a:rPr lang="en-US" smtClean="0"/>
              <a:t>2/17/2016</a:t>
            </a:fld>
            <a:endParaRPr lang="en-US"/>
          </a:p>
        </p:txBody>
      </p:sp>
      <p:sp>
        <p:nvSpPr>
          <p:cNvPr id="5" name="Footer Placeholder 4"/>
          <p:cNvSpPr>
            <a:spLocks noGrp="1"/>
          </p:cNvSpPr>
          <p:nvPr>
            <p:ph type="ftr" sz="quarter" idx="11"/>
          </p:nvPr>
        </p:nvSpPr>
        <p:spPr/>
        <p:txBody>
          <a:bodyPr/>
          <a:lstStyle/>
          <a:p>
            <a:r>
              <a:rPr lang="en-US" smtClean="0"/>
              <a:t>www.SubmissiveGuide.com www.DominantGuide.com</a:t>
            </a:r>
            <a:endParaRPr lang="en-US"/>
          </a:p>
        </p:txBody>
      </p:sp>
      <p:sp>
        <p:nvSpPr>
          <p:cNvPr id="6" name="Slide Number Placeholder 5"/>
          <p:cNvSpPr>
            <a:spLocks noGrp="1"/>
          </p:cNvSpPr>
          <p:nvPr>
            <p:ph type="sldNum" sz="quarter" idx="12"/>
          </p:nvPr>
        </p:nvSpPr>
        <p:spPr/>
        <p:txBody>
          <a:bodyPr/>
          <a:lstStyle/>
          <a:p>
            <a:fld id="{FAFC526F-EC3F-4A9B-BD82-01B2199AE166}" type="slidenum">
              <a:rPr lang="en-US" smtClean="0"/>
              <a:t>‹#›</a:t>
            </a:fld>
            <a:endParaRPr lang="en-US"/>
          </a:p>
        </p:txBody>
      </p:sp>
    </p:spTree>
    <p:extLst>
      <p:ext uri="{BB962C8B-B14F-4D97-AF65-F5344CB8AC3E}">
        <p14:creationId xmlns:p14="http://schemas.microsoft.com/office/powerpoint/2010/main" val="3134407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F1A24A-399C-4532-869C-07DAAB41DCDB}" type="datetime1">
              <a:rPr lang="en-US" smtClean="0"/>
              <a:t>2/17/2016</a:t>
            </a:fld>
            <a:endParaRPr lang="en-US"/>
          </a:p>
        </p:txBody>
      </p:sp>
      <p:sp>
        <p:nvSpPr>
          <p:cNvPr id="5" name="Footer Placeholder 4"/>
          <p:cNvSpPr>
            <a:spLocks noGrp="1"/>
          </p:cNvSpPr>
          <p:nvPr>
            <p:ph type="ftr" sz="quarter" idx="11"/>
          </p:nvPr>
        </p:nvSpPr>
        <p:spPr/>
        <p:txBody>
          <a:bodyPr/>
          <a:lstStyle/>
          <a:p>
            <a:r>
              <a:rPr lang="en-US" smtClean="0"/>
              <a:t>www.SubmissiveGuide.com www.DominantGuide.com</a:t>
            </a:r>
            <a:endParaRPr lang="en-US"/>
          </a:p>
        </p:txBody>
      </p:sp>
      <p:sp>
        <p:nvSpPr>
          <p:cNvPr id="6" name="Slide Number Placeholder 5"/>
          <p:cNvSpPr>
            <a:spLocks noGrp="1"/>
          </p:cNvSpPr>
          <p:nvPr>
            <p:ph type="sldNum" sz="quarter" idx="12"/>
          </p:nvPr>
        </p:nvSpPr>
        <p:spPr/>
        <p:txBody>
          <a:bodyPr/>
          <a:lstStyle/>
          <a:p>
            <a:fld id="{FAFC526F-EC3F-4A9B-BD82-01B2199AE166}" type="slidenum">
              <a:rPr lang="en-US" smtClean="0"/>
              <a:t>‹#›</a:t>
            </a:fld>
            <a:endParaRPr lang="en-US"/>
          </a:p>
        </p:txBody>
      </p:sp>
    </p:spTree>
    <p:extLst>
      <p:ext uri="{BB962C8B-B14F-4D97-AF65-F5344CB8AC3E}">
        <p14:creationId xmlns:p14="http://schemas.microsoft.com/office/powerpoint/2010/main" val="459927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3716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09AB3C-93B7-435F-B2D8-A31218B8FF32}" type="datetime1">
              <a:rPr lang="en-US" smtClean="0"/>
              <a:t>2/17/2016</a:t>
            </a:fld>
            <a:endParaRPr lang="en-US"/>
          </a:p>
        </p:txBody>
      </p:sp>
      <p:sp>
        <p:nvSpPr>
          <p:cNvPr id="5" name="Footer Placeholder 4"/>
          <p:cNvSpPr>
            <a:spLocks noGrp="1"/>
          </p:cNvSpPr>
          <p:nvPr>
            <p:ph type="ftr" sz="quarter" idx="11"/>
          </p:nvPr>
        </p:nvSpPr>
        <p:spPr/>
        <p:txBody>
          <a:bodyPr/>
          <a:lstStyle/>
          <a:p>
            <a:r>
              <a:rPr lang="en-US" dirty="0" smtClean="0"/>
              <a:t>www.SubmissiveGuide.com</a:t>
            </a:r>
            <a:br>
              <a:rPr lang="en-US" dirty="0" smtClean="0"/>
            </a:br>
            <a:r>
              <a:rPr lang="en-US" dirty="0" smtClean="0"/>
              <a:t>www.DominantGuide.com</a:t>
            </a:r>
            <a:endParaRPr lang="en-US" dirty="0"/>
          </a:p>
        </p:txBody>
      </p:sp>
      <p:sp>
        <p:nvSpPr>
          <p:cNvPr id="6" name="Slide Number Placeholder 5"/>
          <p:cNvSpPr>
            <a:spLocks noGrp="1"/>
          </p:cNvSpPr>
          <p:nvPr>
            <p:ph type="sldNum" sz="quarter" idx="12"/>
          </p:nvPr>
        </p:nvSpPr>
        <p:spPr/>
        <p:txBody>
          <a:bodyPr/>
          <a:lstStyle/>
          <a:p>
            <a:fld id="{FAFC526F-EC3F-4A9B-BD82-01B2199AE166}" type="slidenum">
              <a:rPr lang="en-US" smtClean="0"/>
              <a:t>‹#›</a:t>
            </a:fld>
            <a:endParaRPr lang="en-US"/>
          </a:p>
        </p:txBody>
      </p:sp>
    </p:spTree>
    <p:extLst>
      <p:ext uri="{BB962C8B-B14F-4D97-AF65-F5344CB8AC3E}">
        <p14:creationId xmlns:p14="http://schemas.microsoft.com/office/powerpoint/2010/main" val="1154767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3505200"/>
            <a:ext cx="7772400" cy="7524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304800" y="4343400"/>
            <a:ext cx="3352800" cy="5095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38509A-D054-403A-A571-A8DBAC733772}" type="datetime1">
              <a:rPr lang="en-US" smtClean="0"/>
              <a:t>2/17/2016</a:t>
            </a:fld>
            <a:endParaRPr lang="en-US"/>
          </a:p>
        </p:txBody>
      </p:sp>
      <p:sp>
        <p:nvSpPr>
          <p:cNvPr id="5" name="Footer Placeholder 4"/>
          <p:cNvSpPr>
            <a:spLocks noGrp="1"/>
          </p:cNvSpPr>
          <p:nvPr>
            <p:ph type="ftr" sz="quarter" idx="11"/>
          </p:nvPr>
        </p:nvSpPr>
        <p:spPr/>
        <p:txBody>
          <a:bodyPr/>
          <a:lstStyle/>
          <a:p>
            <a:r>
              <a:rPr lang="en-US" smtClean="0"/>
              <a:t>www.SubmissiveGuide.com www.DominantGuide.com</a:t>
            </a:r>
            <a:endParaRPr lang="en-US" dirty="0"/>
          </a:p>
        </p:txBody>
      </p:sp>
      <p:sp>
        <p:nvSpPr>
          <p:cNvPr id="6" name="Slide Number Placeholder 5"/>
          <p:cNvSpPr>
            <a:spLocks noGrp="1"/>
          </p:cNvSpPr>
          <p:nvPr>
            <p:ph type="sldNum" sz="quarter" idx="12"/>
          </p:nvPr>
        </p:nvSpPr>
        <p:spPr/>
        <p:txBody>
          <a:bodyPr/>
          <a:lstStyle/>
          <a:p>
            <a:fld id="{FAFC526F-EC3F-4A9B-BD82-01B2199AE166}" type="slidenum">
              <a:rPr lang="en-US" smtClean="0"/>
              <a:t>‹#›</a:t>
            </a:fld>
            <a:endParaRPr lang="en-US"/>
          </a:p>
        </p:txBody>
      </p:sp>
    </p:spTree>
    <p:extLst>
      <p:ext uri="{BB962C8B-B14F-4D97-AF65-F5344CB8AC3E}">
        <p14:creationId xmlns:p14="http://schemas.microsoft.com/office/powerpoint/2010/main" val="1982653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F201EFE-16FC-4124-B83D-9B04950641B1}" type="datetime1">
              <a:rPr lang="en-US" smtClean="0"/>
              <a:t>2/17/2016</a:t>
            </a:fld>
            <a:endParaRPr lang="en-US"/>
          </a:p>
        </p:txBody>
      </p:sp>
      <p:sp>
        <p:nvSpPr>
          <p:cNvPr id="6" name="Footer Placeholder 5"/>
          <p:cNvSpPr>
            <a:spLocks noGrp="1"/>
          </p:cNvSpPr>
          <p:nvPr>
            <p:ph type="ftr" sz="quarter" idx="11"/>
          </p:nvPr>
        </p:nvSpPr>
        <p:spPr/>
        <p:txBody>
          <a:bodyPr/>
          <a:lstStyle/>
          <a:p>
            <a:r>
              <a:rPr lang="en-US" dirty="0" smtClean="0"/>
              <a:t>www.SubmissiveGuide.com</a:t>
            </a:r>
            <a:br>
              <a:rPr lang="en-US" dirty="0" smtClean="0"/>
            </a:br>
            <a:r>
              <a:rPr lang="en-US" dirty="0" smtClean="0"/>
              <a:t>www.DominantGuide.com</a:t>
            </a:r>
            <a:endParaRPr lang="en-US" dirty="0"/>
          </a:p>
        </p:txBody>
      </p:sp>
      <p:sp>
        <p:nvSpPr>
          <p:cNvPr id="7" name="Slide Number Placeholder 6"/>
          <p:cNvSpPr>
            <a:spLocks noGrp="1"/>
          </p:cNvSpPr>
          <p:nvPr>
            <p:ph type="sldNum" sz="quarter" idx="12"/>
          </p:nvPr>
        </p:nvSpPr>
        <p:spPr/>
        <p:txBody>
          <a:bodyPr/>
          <a:lstStyle/>
          <a:p>
            <a:fld id="{FAFC526F-EC3F-4A9B-BD82-01B2199AE166}" type="slidenum">
              <a:rPr lang="en-US" smtClean="0"/>
              <a:t>‹#›</a:t>
            </a:fld>
            <a:endParaRPr lang="en-US"/>
          </a:p>
        </p:txBody>
      </p:sp>
    </p:spTree>
    <p:extLst>
      <p:ext uri="{BB962C8B-B14F-4D97-AF65-F5344CB8AC3E}">
        <p14:creationId xmlns:p14="http://schemas.microsoft.com/office/powerpoint/2010/main" val="2870103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userDrawn="1"/>
        </p:nvSpPr>
        <p:spPr>
          <a:xfrm>
            <a:off x="76200" y="914400"/>
            <a:ext cx="8991600" cy="586740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914400"/>
          </a:xfrm>
        </p:spPr>
        <p:txBody>
          <a:bodyPr/>
          <a:lstStyle>
            <a:lvl1pPr>
              <a:defRPr>
                <a:solidFill>
                  <a:schemeClr val="bg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533400" y="1524000"/>
            <a:ext cx="4040188" cy="639762"/>
          </a:xfrm>
          <a:solidFill>
            <a:schemeClr val="tx1">
              <a:lumMod val="95000"/>
              <a:lumOff val="5000"/>
            </a:schemeClr>
          </a:solidFill>
          <a:ln>
            <a:noFill/>
          </a:ln>
          <a:effectLst/>
          <a:scene3d>
            <a:camera prst="orthographicFront">
              <a:rot lat="0" lon="0" rev="0"/>
            </a:camera>
            <a:lightRig rig="glow" dir="t">
              <a:rot lat="0" lon="0" rev="14100000"/>
            </a:lightRig>
          </a:scene3d>
          <a:sp3d prstMaterial="softEdge">
            <a:bevelT w="127000" prst="artDeco"/>
          </a:sp3d>
        </p:spPr>
        <p:txBody>
          <a:bodyPr anchor="b"/>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533400" y="2133600"/>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724400" y="1524000"/>
            <a:ext cx="4041775" cy="639762"/>
          </a:xfrm>
          <a:solidFill>
            <a:schemeClr val="tx1">
              <a:lumMod val="95000"/>
              <a:lumOff val="5000"/>
            </a:schemeClr>
          </a:solidFill>
          <a:ln>
            <a:noFill/>
          </a:ln>
          <a:effectLst/>
          <a:scene3d>
            <a:camera prst="orthographicFront">
              <a:rot lat="0" lon="0" rev="0"/>
            </a:camera>
            <a:lightRig rig="glow" dir="t">
              <a:rot lat="0" lon="0" rev="14100000"/>
            </a:lightRig>
          </a:scene3d>
          <a:sp3d prstMaterial="softEdge">
            <a:bevelT w="127000" prst="artDeco"/>
          </a:sp3d>
        </p:spPr>
        <p:txBody>
          <a:bodyPr anchor="b"/>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724400" y="2133600"/>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3174F9DD-0171-4D38-9981-8D4081D57E5F}" type="datetime1">
              <a:rPr lang="en-US" smtClean="0"/>
              <a:t>2/17/2016</a:t>
            </a:fld>
            <a:endParaRPr lang="en-US"/>
          </a:p>
        </p:txBody>
      </p:sp>
      <p:sp>
        <p:nvSpPr>
          <p:cNvPr id="8" name="Footer Placeholder 7"/>
          <p:cNvSpPr>
            <a:spLocks noGrp="1"/>
          </p:cNvSpPr>
          <p:nvPr>
            <p:ph type="ftr" sz="quarter" idx="11"/>
          </p:nvPr>
        </p:nvSpPr>
        <p:spPr/>
        <p:txBody>
          <a:bodyPr/>
          <a:lstStyle/>
          <a:p>
            <a:r>
              <a:rPr lang="en-US" smtClean="0"/>
              <a:t>www.SubmissiveGuide.com www.DominantGuide.com</a:t>
            </a:r>
            <a:endParaRPr lang="en-US"/>
          </a:p>
        </p:txBody>
      </p:sp>
      <p:sp>
        <p:nvSpPr>
          <p:cNvPr id="9" name="Slide Number Placeholder 8"/>
          <p:cNvSpPr>
            <a:spLocks noGrp="1"/>
          </p:cNvSpPr>
          <p:nvPr>
            <p:ph type="sldNum" sz="quarter" idx="12"/>
          </p:nvPr>
        </p:nvSpPr>
        <p:spPr/>
        <p:txBody>
          <a:bodyPr/>
          <a:lstStyle/>
          <a:p>
            <a:fld id="{FAFC526F-EC3F-4A9B-BD82-01B2199AE166}" type="slidenum">
              <a:rPr lang="en-US" smtClean="0"/>
              <a:t>‹#›</a:t>
            </a:fld>
            <a:endParaRPr lang="en-US"/>
          </a:p>
        </p:txBody>
      </p:sp>
    </p:spTree>
    <p:extLst>
      <p:ext uri="{BB962C8B-B14F-4D97-AF65-F5344CB8AC3E}">
        <p14:creationId xmlns:p14="http://schemas.microsoft.com/office/powerpoint/2010/main" val="2073908984"/>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FBF339-78CB-4AC7-BED2-469E69B48728}" type="datetime1">
              <a:rPr lang="en-US" smtClean="0"/>
              <a:t>2/17/2016</a:t>
            </a:fld>
            <a:endParaRPr lang="en-US"/>
          </a:p>
        </p:txBody>
      </p:sp>
      <p:sp>
        <p:nvSpPr>
          <p:cNvPr id="4" name="Footer Placeholder 3"/>
          <p:cNvSpPr>
            <a:spLocks noGrp="1"/>
          </p:cNvSpPr>
          <p:nvPr>
            <p:ph type="ftr" sz="quarter" idx="11"/>
          </p:nvPr>
        </p:nvSpPr>
        <p:spPr/>
        <p:txBody>
          <a:bodyPr/>
          <a:lstStyle/>
          <a:p>
            <a:r>
              <a:rPr lang="en-US" smtClean="0"/>
              <a:t>www.SubmissiveGuide.com www.DominantGuide.com</a:t>
            </a:r>
            <a:endParaRPr lang="en-US"/>
          </a:p>
        </p:txBody>
      </p:sp>
      <p:sp>
        <p:nvSpPr>
          <p:cNvPr id="5" name="Slide Number Placeholder 4"/>
          <p:cNvSpPr>
            <a:spLocks noGrp="1"/>
          </p:cNvSpPr>
          <p:nvPr>
            <p:ph type="sldNum" sz="quarter" idx="12"/>
          </p:nvPr>
        </p:nvSpPr>
        <p:spPr/>
        <p:txBody>
          <a:bodyPr/>
          <a:lstStyle/>
          <a:p>
            <a:fld id="{FAFC526F-EC3F-4A9B-BD82-01B2199AE166}" type="slidenum">
              <a:rPr lang="en-US" smtClean="0"/>
              <a:t>‹#›</a:t>
            </a:fld>
            <a:endParaRPr lang="en-US"/>
          </a:p>
        </p:txBody>
      </p:sp>
    </p:spTree>
    <p:extLst>
      <p:ext uri="{BB962C8B-B14F-4D97-AF65-F5344CB8AC3E}">
        <p14:creationId xmlns:p14="http://schemas.microsoft.com/office/powerpoint/2010/main" val="3719813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A454B6-A724-4A3B-B62A-164C913D39A7}" type="datetime1">
              <a:rPr lang="en-US" smtClean="0"/>
              <a:t>2/17/2016</a:t>
            </a:fld>
            <a:endParaRPr lang="en-US"/>
          </a:p>
        </p:txBody>
      </p:sp>
      <p:sp>
        <p:nvSpPr>
          <p:cNvPr id="3" name="Footer Placeholder 2"/>
          <p:cNvSpPr>
            <a:spLocks noGrp="1"/>
          </p:cNvSpPr>
          <p:nvPr>
            <p:ph type="ftr" sz="quarter" idx="11"/>
          </p:nvPr>
        </p:nvSpPr>
        <p:spPr/>
        <p:txBody>
          <a:bodyPr/>
          <a:lstStyle/>
          <a:p>
            <a:r>
              <a:rPr lang="en-US" smtClean="0"/>
              <a:t>www.SubmissiveGuide.com www.DominantGuide.com</a:t>
            </a:r>
            <a:endParaRPr lang="en-US"/>
          </a:p>
        </p:txBody>
      </p:sp>
      <p:sp>
        <p:nvSpPr>
          <p:cNvPr id="4" name="Slide Number Placeholder 3"/>
          <p:cNvSpPr>
            <a:spLocks noGrp="1"/>
          </p:cNvSpPr>
          <p:nvPr>
            <p:ph type="sldNum" sz="quarter" idx="12"/>
          </p:nvPr>
        </p:nvSpPr>
        <p:spPr/>
        <p:txBody>
          <a:bodyPr/>
          <a:lstStyle/>
          <a:p>
            <a:fld id="{FAFC526F-EC3F-4A9B-BD82-01B2199AE166}" type="slidenum">
              <a:rPr lang="en-US" smtClean="0"/>
              <a:t>‹#›</a:t>
            </a:fld>
            <a:endParaRPr lang="en-US"/>
          </a:p>
        </p:txBody>
      </p:sp>
    </p:spTree>
    <p:extLst>
      <p:ext uri="{BB962C8B-B14F-4D97-AF65-F5344CB8AC3E}">
        <p14:creationId xmlns:p14="http://schemas.microsoft.com/office/powerpoint/2010/main" val="4278073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8ABEF0-3A6F-49B6-837F-F3FC4C72F9B7}" type="datetime1">
              <a:rPr lang="en-US" smtClean="0"/>
              <a:t>2/17/2016</a:t>
            </a:fld>
            <a:endParaRPr lang="en-US"/>
          </a:p>
        </p:txBody>
      </p:sp>
      <p:sp>
        <p:nvSpPr>
          <p:cNvPr id="6" name="Footer Placeholder 5"/>
          <p:cNvSpPr>
            <a:spLocks noGrp="1"/>
          </p:cNvSpPr>
          <p:nvPr>
            <p:ph type="ftr" sz="quarter" idx="11"/>
          </p:nvPr>
        </p:nvSpPr>
        <p:spPr/>
        <p:txBody>
          <a:bodyPr/>
          <a:lstStyle/>
          <a:p>
            <a:r>
              <a:rPr lang="en-US" smtClean="0"/>
              <a:t>www.SubmissiveGuide.com www.DominantGuide.com</a:t>
            </a:r>
            <a:endParaRPr lang="en-US"/>
          </a:p>
        </p:txBody>
      </p:sp>
      <p:sp>
        <p:nvSpPr>
          <p:cNvPr id="7" name="Slide Number Placeholder 6"/>
          <p:cNvSpPr>
            <a:spLocks noGrp="1"/>
          </p:cNvSpPr>
          <p:nvPr>
            <p:ph type="sldNum" sz="quarter" idx="12"/>
          </p:nvPr>
        </p:nvSpPr>
        <p:spPr/>
        <p:txBody>
          <a:bodyPr/>
          <a:lstStyle/>
          <a:p>
            <a:fld id="{FAFC526F-EC3F-4A9B-BD82-01B2199AE166}" type="slidenum">
              <a:rPr lang="en-US" smtClean="0"/>
              <a:t>‹#›</a:t>
            </a:fld>
            <a:endParaRPr lang="en-US"/>
          </a:p>
        </p:txBody>
      </p:sp>
    </p:spTree>
    <p:extLst>
      <p:ext uri="{BB962C8B-B14F-4D97-AF65-F5344CB8AC3E}">
        <p14:creationId xmlns:p14="http://schemas.microsoft.com/office/powerpoint/2010/main" val="1881015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1E1EDC-C01F-458D-A402-6F40A9661834}" type="datetime1">
              <a:rPr lang="en-US" smtClean="0"/>
              <a:t>2/17/2016</a:t>
            </a:fld>
            <a:endParaRPr lang="en-US"/>
          </a:p>
        </p:txBody>
      </p:sp>
      <p:sp>
        <p:nvSpPr>
          <p:cNvPr id="6" name="Footer Placeholder 5"/>
          <p:cNvSpPr>
            <a:spLocks noGrp="1"/>
          </p:cNvSpPr>
          <p:nvPr>
            <p:ph type="ftr" sz="quarter" idx="11"/>
          </p:nvPr>
        </p:nvSpPr>
        <p:spPr/>
        <p:txBody>
          <a:bodyPr/>
          <a:lstStyle/>
          <a:p>
            <a:r>
              <a:rPr lang="en-US" smtClean="0"/>
              <a:t>www.SubmissiveGuide.com www.DominantGuide.com</a:t>
            </a:r>
            <a:endParaRPr lang="en-US"/>
          </a:p>
        </p:txBody>
      </p:sp>
      <p:sp>
        <p:nvSpPr>
          <p:cNvPr id="7" name="Slide Number Placeholder 6"/>
          <p:cNvSpPr>
            <a:spLocks noGrp="1"/>
          </p:cNvSpPr>
          <p:nvPr>
            <p:ph type="sldNum" sz="quarter" idx="12"/>
          </p:nvPr>
        </p:nvSpPr>
        <p:spPr/>
        <p:txBody>
          <a:bodyPr/>
          <a:lstStyle/>
          <a:p>
            <a:fld id="{FAFC526F-EC3F-4A9B-BD82-01B2199AE166}" type="slidenum">
              <a:rPr lang="en-US" smtClean="0"/>
              <a:t>‹#›</a:t>
            </a:fld>
            <a:endParaRPr lang="en-US"/>
          </a:p>
        </p:txBody>
      </p:sp>
    </p:spTree>
    <p:extLst>
      <p:ext uri="{BB962C8B-B14F-4D97-AF65-F5344CB8AC3E}">
        <p14:creationId xmlns:p14="http://schemas.microsoft.com/office/powerpoint/2010/main" val="3024239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600"/>
            <a:ext cx="8229600" cy="8382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02FF35-4D71-45E6-83A8-365D00192C57}" type="datetime1">
              <a:rPr lang="en-US" smtClean="0"/>
              <a:t>2/17/2016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www.SubmissiveGuide.com</a:t>
            </a:r>
            <a:br>
              <a:rPr lang="en-US" dirty="0" smtClean="0"/>
            </a:br>
            <a:r>
              <a:rPr lang="en-US" dirty="0" smtClean="0"/>
              <a:t>www.DominantGuide.com</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FC526F-EC3F-4A9B-BD82-01B2199AE166}" type="slidenum">
              <a:rPr lang="en-US" smtClean="0"/>
              <a:t>‹#›</a:t>
            </a:fld>
            <a:endParaRPr lang="en-US"/>
          </a:p>
        </p:txBody>
      </p:sp>
    </p:spTree>
    <p:extLst>
      <p:ext uri="{BB962C8B-B14F-4D97-AF65-F5344CB8AC3E}">
        <p14:creationId xmlns:p14="http://schemas.microsoft.com/office/powerpoint/2010/main" val="20575054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spcBef>
          <a:spcPct val="0"/>
        </a:spcBef>
        <a:buNone/>
        <a:defRPr sz="4400" kern="1200">
          <a:solidFill>
            <a:schemeClr val="tx1"/>
          </a:solidFill>
          <a:latin typeface="Nobel" panose="02000606040000020003" pitchFamily="2"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Nobel" panose="02000606040000020003" pitchFamily="2"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Nobel" panose="02000606040000020003" pitchFamily="2"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Nobel" panose="02000606040000020003" pitchFamily="2"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Nobel" panose="02000606040000020003" pitchFamily="2"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Nobel" panose="02000606040000020003" pitchFamily="2"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0" dirty="0" smtClean="0"/>
              <a:t>Let’s Discuss: </a:t>
            </a:r>
            <a:endParaRPr lang="en-US" b="0" dirty="0"/>
          </a:p>
        </p:txBody>
      </p:sp>
      <p:sp>
        <p:nvSpPr>
          <p:cNvPr id="3" name="Subtitle 2"/>
          <p:cNvSpPr>
            <a:spLocks noGrp="1"/>
          </p:cNvSpPr>
          <p:nvPr>
            <p:ph type="subTitle" idx="1"/>
          </p:nvPr>
        </p:nvSpPr>
        <p:spPr/>
        <p:txBody>
          <a:bodyPr/>
          <a:lstStyle/>
          <a:p>
            <a:r>
              <a:rPr lang="en-US" dirty="0" smtClean="0"/>
              <a:t>SSC vs. RACK</a:t>
            </a:r>
            <a:endParaRPr lang="en-US" dirty="0"/>
          </a:p>
        </p:txBody>
      </p:sp>
      <p:sp>
        <p:nvSpPr>
          <p:cNvPr id="4" name="Footer Placeholder 3"/>
          <p:cNvSpPr>
            <a:spLocks noGrp="1"/>
          </p:cNvSpPr>
          <p:nvPr>
            <p:ph type="ftr" sz="quarter" idx="11"/>
          </p:nvPr>
        </p:nvSpPr>
        <p:spPr>
          <a:xfrm>
            <a:off x="6096000" y="6400800"/>
            <a:ext cx="2895600" cy="365125"/>
          </a:xfrm>
        </p:spPr>
        <p:txBody>
          <a:bodyPr/>
          <a:lstStyle/>
          <a:p>
            <a:r>
              <a:rPr lang="en-US" dirty="0" smtClean="0"/>
              <a:t>www.SubmissiveGuide.com</a:t>
            </a:r>
            <a:br>
              <a:rPr lang="en-US" dirty="0" smtClean="0"/>
            </a:br>
            <a:r>
              <a:rPr lang="en-US" dirty="0" smtClean="0"/>
              <a:t>www.DominantGuide.com</a:t>
            </a:r>
            <a:endParaRPr lang="en-US" dirty="0"/>
          </a:p>
        </p:txBody>
      </p:sp>
      <p:sp>
        <p:nvSpPr>
          <p:cNvPr id="5" name="Slide Number Placeholder 4"/>
          <p:cNvSpPr>
            <a:spLocks noGrp="1"/>
          </p:cNvSpPr>
          <p:nvPr>
            <p:ph type="sldNum" sz="quarter" idx="12"/>
          </p:nvPr>
        </p:nvSpPr>
        <p:spPr>
          <a:xfrm>
            <a:off x="3581400" y="6400800"/>
            <a:ext cx="2133600" cy="365125"/>
          </a:xfrm>
        </p:spPr>
        <p:txBody>
          <a:bodyPr/>
          <a:lstStyle/>
          <a:p>
            <a:pPr algn="ctr"/>
            <a:fld id="{FAFC526F-EC3F-4A9B-BD82-01B2199AE166}" type="slidenum">
              <a:rPr lang="en-US" smtClean="0"/>
              <a:pPr algn="ctr"/>
              <a:t>1</a:t>
            </a:fld>
            <a:endParaRPr lang="en-US" dirty="0"/>
          </a:p>
        </p:txBody>
      </p:sp>
    </p:spTree>
    <p:extLst>
      <p:ext uri="{BB962C8B-B14F-4D97-AF65-F5344CB8AC3E}">
        <p14:creationId xmlns:p14="http://schemas.microsoft.com/office/powerpoint/2010/main" val="3169128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t>The Basics</a:t>
            </a:r>
            <a:endParaRPr lang="en-US" sz="4800" dirty="0"/>
          </a:p>
        </p:txBody>
      </p:sp>
      <p:sp>
        <p:nvSpPr>
          <p:cNvPr id="3" name="Text Placeholder 2"/>
          <p:cNvSpPr>
            <a:spLocks noGrp="1"/>
          </p:cNvSpPr>
          <p:nvPr>
            <p:ph type="body" idx="1"/>
          </p:nvPr>
        </p:nvSpPr>
        <p:spPr/>
        <p:txBody>
          <a:bodyPr>
            <a:normAutofit/>
          </a:bodyPr>
          <a:lstStyle/>
          <a:p>
            <a:pPr algn="ctr"/>
            <a:r>
              <a:rPr lang="en-US" sz="2800" dirty="0" smtClean="0"/>
              <a:t>SSC</a:t>
            </a:r>
            <a:endParaRPr lang="en-US" sz="2800" dirty="0"/>
          </a:p>
        </p:txBody>
      </p:sp>
      <p:sp>
        <p:nvSpPr>
          <p:cNvPr id="4" name="Content Placeholder 3"/>
          <p:cNvSpPr>
            <a:spLocks noGrp="1"/>
          </p:cNvSpPr>
          <p:nvPr>
            <p:ph sz="half" idx="2"/>
          </p:nvPr>
        </p:nvSpPr>
        <p:spPr/>
        <p:txBody>
          <a:bodyPr/>
          <a:lstStyle/>
          <a:p>
            <a:r>
              <a:rPr lang="en-US" b="1" dirty="0" smtClean="0"/>
              <a:t>S</a:t>
            </a:r>
            <a:r>
              <a:rPr lang="en-US" dirty="0" smtClean="0"/>
              <a:t>afe – </a:t>
            </a:r>
            <a:r>
              <a:rPr lang="en-US" dirty="0" smtClean="0"/>
              <a:t>Without </a:t>
            </a:r>
            <a:r>
              <a:rPr lang="en-US" dirty="0" smtClean="0"/>
              <a:t>harm</a:t>
            </a:r>
            <a:endParaRPr lang="en-US" b="1" dirty="0"/>
          </a:p>
          <a:p>
            <a:r>
              <a:rPr lang="en-US" b="1" dirty="0" smtClean="0"/>
              <a:t>S</a:t>
            </a:r>
            <a:r>
              <a:rPr lang="en-US" dirty="0" smtClean="0"/>
              <a:t>ane – </a:t>
            </a:r>
            <a:r>
              <a:rPr lang="en-US" dirty="0" smtClean="0"/>
              <a:t>Rational</a:t>
            </a:r>
            <a:endParaRPr lang="en-US" dirty="0" smtClean="0"/>
          </a:p>
          <a:p>
            <a:r>
              <a:rPr lang="en-US" b="1" dirty="0" smtClean="0"/>
              <a:t>C</a:t>
            </a:r>
            <a:r>
              <a:rPr lang="en-US" dirty="0" smtClean="0"/>
              <a:t>onsensual – </a:t>
            </a:r>
            <a:r>
              <a:rPr lang="en-US" dirty="0"/>
              <a:t>A</a:t>
            </a:r>
            <a:r>
              <a:rPr lang="en-US" dirty="0" smtClean="0"/>
              <a:t>greed </a:t>
            </a:r>
            <a:r>
              <a:rPr lang="en-US" dirty="0" smtClean="0"/>
              <a:t>upon</a:t>
            </a:r>
            <a:endParaRPr lang="en-US" b="1" dirty="0" smtClean="0"/>
          </a:p>
          <a:p>
            <a:endParaRPr lang="en-US" dirty="0" smtClean="0"/>
          </a:p>
          <a:p>
            <a:endParaRPr lang="en-US" dirty="0"/>
          </a:p>
        </p:txBody>
      </p:sp>
      <p:sp>
        <p:nvSpPr>
          <p:cNvPr id="5" name="Text Placeholder 4"/>
          <p:cNvSpPr>
            <a:spLocks noGrp="1"/>
          </p:cNvSpPr>
          <p:nvPr>
            <p:ph type="body" sz="quarter" idx="3"/>
          </p:nvPr>
        </p:nvSpPr>
        <p:spPr/>
        <p:txBody>
          <a:bodyPr>
            <a:normAutofit/>
          </a:bodyPr>
          <a:lstStyle/>
          <a:p>
            <a:pPr algn="ctr"/>
            <a:r>
              <a:rPr lang="en-US" sz="2800" dirty="0" smtClean="0"/>
              <a:t>RACK</a:t>
            </a:r>
            <a:endParaRPr lang="en-US" sz="2800" dirty="0"/>
          </a:p>
        </p:txBody>
      </p:sp>
      <p:sp>
        <p:nvSpPr>
          <p:cNvPr id="6" name="Content Placeholder 5"/>
          <p:cNvSpPr>
            <a:spLocks noGrp="1"/>
          </p:cNvSpPr>
          <p:nvPr>
            <p:ph sz="quarter" idx="4"/>
          </p:nvPr>
        </p:nvSpPr>
        <p:spPr/>
        <p:txBody>
          <a:bodyPr/>
          <a:lstStyle/>
          <a:p>
            <a:endParaRPr lang="en-US" b="1" dirty="0" smtClean="0"/>
          </a:p>
          <a:p>
            <a:r>
              <a:rPr lang="en-US" b="1" dirty="0" smtClean="0"/>
              <a:t>R</a:t>
            </a:r>
            <a:r>
              <a:rPr lang="en-US" dirty="0" smtClean="0"/>
              <a:t>isk </a:t>
            </a:r>
          </a:p>
          <a:p>
            <a:r>
              <a:rPr lang="en-US" b="1" dirty="0" smtClean="0"/>
              <a:t>A</a:t>
            </a:r>
            <a:r>
              <a:rPr lang="en-US" dirty="0" smtClean="0"/>
              <a:t>ware</a:t>
            </a:r>
          </a:p>
          <a:p>
            <a:pPr marL="0" indent="0">
              <a:buNone/>
            </a:pPr>
            <a:endParaRPr lang="en-US" dirty="0" smtClean="0"/>
          </a:p>
          <a:p>
            <a:r>
              <a:rPr lang="en-US" b="1" dirty="0" smtClean="0"/>
              <a:t>C</a:t>
            </a:r>
            <a:r>
              <a:rPr lang="en-US" dirty="0" smtClean="0"/>
              <a:t>onsensual</a:t>
            </a:r>
          </a:p>
          <a:p>
            <a:r>
              <a:rPr lang="en-US" b="1" dirty="0" smtClean="0"/>
              <a:t>K</a:t>
            </a:r>
            <a:r>
              <a:rPr lang="en-US" dirty="0" smtClean="0"/>
              <a:t>ink</a:t>
            </a:r>
            <a:endParaRPr lang="en-US" b="1" dirty="0"/>
          </a:p>
        </p:txBody>
      </p:sp>
      <p:sp>
        <p:nvSpPr>
          <p:cNvPr id="7" name="Footer Placeholder 6"/>
          <p:cNvSpPr>
            <a:spLocks noGrp="1"/>
          </p:cNvSpPr>
          <p:nvPr>
            <p:ph type="ftr" sz="quarter" idx="11"/>
          </p:nvPr>
        </p:nvSpPr>
        <p:spPr/>
        <p:txBody>
          <a:bodyPr/>
          <a:lstStyle/>
          <a:p>
            <a:r>
              <a:rPr lang="en-US" smtClean="0"/>
              <a:t>www.SubmissiveGuide.com www.DominantGuide.com</a:t>
            </a:r>
            <a:endParaRPr lang="en-US"/>
          </a:p>
        </p:txBody>
      </p:sp>
      <p:sp>
        <p:nvSpPr>
          <p:cNvPr id="8" name="Slide Number Placeholder 7"/>
          <p:cNvSpPr>
            <a:spLocks noGrp="1"/>
          </p:cNvSpPr>
          <p:nvPr>
            <p:ph type="sldNum" sz="quarter" idx="12"/>
          </p:nvPr>
        </p:nvSpPr>
        <p:spPr/>
        <p:txBody>
          <a:bodyPr/>
          <a:lstStyle/>
          <a:p>
            <a:fld id="{FAFC526F-EC3F-4A9B-BD82-01B2199AE166}" type="slidenum">
              <a:rPr lang="en-US" smtClean="0"/>
              <a:t>2</a:t>
            </a:fld>
            <a:endParaRPr lang="en-US"/>
          </a:p>
        </p:txBody>
      </p:sp>
      <p:sp>
        <p:nvSpPr>
          <p:cNvPr id="9" name="Right Brace 8"/>
          <p:cNvSpPr/>
          <p:nvPr/>
        </p:nvSpPr>
        <p:spPr>
          <a:xfrm>
            <a:off x="6054436" y="2770633"/>
            <a:ext cx="304800" cy="609600"/>
          </a:xfrm>
          <a:prstGeom prst="rightBrace">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ight Brace 9"/>
          <p:cNvSpPr/>
          <p:nvPr/>
        </p:nvSpPr>
        <p:spPr>
          <a:xfrm>
            <a:off x="6615545" y="4114800"/>
            <a:ext cx="304800" cy="609600"/>
          </a:xfrm>
          <a:prstGeom prst="rightBrace">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p:cNvSpPr txBox="1"/>
          <p:nvPr/>
        </p:nvSpPr>
        <p:spPr>
          <a:xfrm>
            <a:off x="6615545" y="2475268"/>
            <a:ext cx="1676400" cy="1200329"/>
          </a:xfrm>
          <a:prstGeom prst="rect">
            <a:avLst/>
          </a:prstGeom>
          <a:noFill/>
        </p:spPr>
        <p:txBody>
          <a:bodyPr wrap="square" rtlCol="0">
            <a:spAutoFit/>
          </a:bodyPr>
          <a:lstStyle/>
          <a:p>
            <a:r>
              <a:rPr lang="en-US" dirty="0" smtClean="0">
                <a:latin typeface="Nobel" panose="02000606040000020003" pitchFamily="2" charset="0"/>
              </a:rPr>
              <a:t>Being aware of &amp; prepared for the risk involved in your actions</a:t>
            </a:r>
            <a:endParaRPr lang="en-US" dirty="0">
              <a:latin typeface="Nobel" panose="02000606040000020003" pitchFamily="2" charset="0"/>
            </a:endParaRPr>
          </a:p>
        </p:txBody>
      </p:sp>
      <p:sp>
        <p:nvSpPr>
          <p:cNvPr id="12" name="TextBox 11"/>
          <p:cNvSpPr txBox="1"/>
          <p:nvPr/>
        </p:nvSpPr>
        <p:spPr>
          <a:xfrm>
            <a:off x="7017326" y="3962400"/>
            <a:ext cx="1537855" cy="1200329"/>
          </a:xfrm>
          <a:prstGeom prst="rect">
            <a:avLst/>
          </a:prstGeom>
          <a:noFill/>
        </p:spPr>
        <p:txBody>
          <a:bodyPr wrap="square" rtlCol="0">
            <a:spAutoFit/>
          </a:bodyPr>
          <a:lstStyle/>
          <a:p>
            <a:r>
              <a:rPr lang="en-US" dirty="0" smtClean="0">
                <a:latin typeface="Nobel" panose="02000606040000020003" pitchFamily="2" charset="0"/>
              </a:rPr>
              <a:t>Agreement upon activities taking place within the scene</a:t>
            </a:r>
            <a:endParaRPr lang="en-US" dirty="0">
              <a:latin typeface="Nobel" panose="02000606040000020003" pitchFamily="2" charset="0"/>
            </a:endParaRPr>
          </a:p>
        </p:txBody>
      </p:sp>
      <p:sp>
        <p:nvSpPr>
          <p:cNvPr id="13" name="Rectangle 12"/>
          <p:cNvSpPr/>
          <p:nvPr/>
        </p:nvSpPr>
        <p:spPr>
          <a:xfrm>
            <a:off x="304800" y="3581400"/>
            <a:ext cx="4267200" cy="25908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81000" y="3700790"/>
            <a:ext cx="3962400" cy="2123658"/>
          </a:xfrm>
          <a:prstGeom prst="rect">
            <a:avLst/>
          </a:prstGeom>
          <a:noFill/>
        </p:spPr>
        <p:txBody>
          <a:bodyPr wrap="square" rtlCol="0">
            <a:spAutoFit/>
          </a:bodyPr>
          <a:lstStyle/>
          <a:p>
            <a:r>
              <a:rPr lang="en-US" sz="2800" b="1" dirty="0" smtClean="0">
                <a:solidFill>
                  <a:schemeClr val="bg2"/>
                </a:solidFill>
                <a:latin typeface="Nobel" panose="02000606040000020003" pitchFamily="2" charset="0"/>
              </a:rPr>
              <a:t>The purpose</a:t>
            </a:r>
          </a:p>
          <a:p>
            <a:endParaRPr lang="en-US" sz="1400" b="1" dirty="0" smtClean="0">
              <a:latin typeface="Nobel" panose="02000606040000020003" pitchFamily="2" charset="0"/>
            </a:endParaRPr>
          </a:p>
          <a:p>
            <a:r>
              <a:rPr lang="en-US" b="1" dirty="0" smtClean="0">
                <a:latin typeface="Nobel" panose="02000606040000020003" pitchFamily="2" charset="0"/>
              </a:rPr>
              <a:t>To discuss the importance of adhering to SSC &amp; Rack;</a:t>
            </a:r>
          </a:p>
          <a:p>
            <a:r>
              <a:rPr lang="en-US" b="1" dirty="0" smtClean="0">
                <a:latin typeface="Nobel" panose="02000606040000020003" pitchFamily="2" charset="0"/>
              </a:rPr>
              <a:t>To compare both philosophies;</a:t>
            </a:r>
          </a:p>
          <a:p>
            <a:r>
              <a:rPr lang="en-US" b="1" dirty="0" smtClean="0">
                <a:latin typeface="Nobel" panose="02000606040000020003" pitchFamily="2" charset="0"/>
              </a:rPr>
              <a:t>And to create discourse about the merits and limitations of each.</a:t>
            </a:r>
          </a:p>
        </p:txBody>
      </p:sp>
    </p:spTree>
    <p:extLst>
      <p:ext uri="{BB962C8B-B14F-4D97-AF65-F5344CB8AC3E}">
        <p14:creationId xmlns:p14="http://schemas.microsoft.com/office/powerpoint/2010/main" val="250189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Importance of Safety</a:t>
            </a:r>
            <a:endParaRPr lang="en-US" dirty="0"/>
          </a:p>
        </p:txBody>
      </p:sp>
      <p:sp>
        <p:nvSpPr>
          <p:cNvPr id="3" name="Content Placeholder 2"/>
          <p:cNvSpPr>
            <a:spLocks noGrp="1"/>
          </p:cNvSpPr>
          <p:nvPr>
            <p:ph idx="1"/>
          </p:nvPr>
        </p:nvSpPr>
        <p:spPr/>
        <p:txBody>
          <a:bodyPr/>
          <a:lstStyle/>
          <a:p>
            <a:r>
              <a:rPr lang="en-US" dirty="0" smtClean="0"/>
              <a:t>Kinky isn’t synonymous with careless</a:t>
            </a:r>
          </a:p>
          <a:p>
            <a:pPr marL="0" indent="0">
              <a:buNone/>
            </a:pPr>
            <a:endParaRPr lang="en-US" dirty="0" smtClean="0"/>
          </a:p>
          <a:p>
            <a:r>
              <a:rPr lang="en-US" sz="2800" dirty="0" smtClean="0"/>
              <a:t>“</a:t>
            </a:r>
            <a:r>
              <a:rPr lang="en-US" sz="2800" i="1" dirty="0" smtClean="0"/>
              <a:t>As </a:t>
            </a:r>
            <a:r>
              <a:rPr lang="en-US" sz="2800" i="1" dirty="0"/>
              <a:t>you mature in your place in BDSM the often preached safety items can become obsolete or you may develop your own opinions that don’t match what you were taught as a novice. There’s nothing wrong with that, but knowing </a:t>
            </a:r>
            <a:r>
              <a:rPr lang="en-US" sz="2800" i="1" dirty="0" smtClean="0"/>
              <a:t>[…] </a:t>
            </a:r>
            <a:r>
              <a:rPr lang="en-US" sz="2800" i="1" dirty="0"/>
              <a:t>basic safety rules is that </a:t>
            </a:r>
            <a:r>
              <a:rPr lang="en-US" sz="2800" i="1" dirty="0" smtClean="0"/>
              <a:t>foundation” (</a:t>
            </a:r>
            <a:r>
              <a:rPr lang="en-US" sz="2800" i="1" dirty="0" err="1" smtClean="0"/>
              <a:t>lunaKM</a:t>
            </a:r>
            <a:r>
              <a:rPr lang="en-US" sz="2800" i="1" dirty="0" smtClean="0"/>
              <a:t>). </a:t>
            </a:r>
          </a:p>
        </p:txBody>
      </p:sp>
      <p:sp>
        <p:nvSpPr>
          <p:cNvPr id="4" name="Footer Placeholder 3"/>
          <p:cNvSpPr>
            <a:spLocks noGrp="1"/>
          </p:cNvSpPr>
          <p:nvPr>
            <p:ph type="ftr" sz="quarter" idx="11"/>
          </p:nvPr>
        </p:nvSpPr>
        <p:spPr/>
        <p:txBody>
          <a:bodyPr/>
          <a:lstStyle/>
          <a:p>
            <a:r>
              <a:rPr lang="en-US" smtClean="0"/>
              <a:t>www.SubmissiveGuide.com</a:t>
            </a:r>
            <a:br>
              <a:rPr lang="en-US" smtClean="0"/>
            </a:br>
            <a:r>
              <a:rPr lang="en-US" smtClean="0"/>
              <a:t>www.DominantGuide.com</a:t>
            </a:r>
            <a:endParaRPr lang="en-US" dirty="0"/>
          </a:p>
        </p:txBody>
      </p:sp>
      <p:sp>
        <p:nvSpPr>
          <p:cNvPr id="5" name="Slide Number Placeholder 4"/>
          <p:cNvSpPr>
            <a:spLocks noGrp="1"/>
          </p:cNvSpPr>
          <p:nvPr>
            <p:ph type="sldNum" sz="quarter" idx="12"/>
          </p:nvPr>
        </p:nvSpPr>
        <p:spPr/>
        <p:txBody>
          <a:bodyPr/>
          <a:lstStyle/>
          <a:p>
            <a:fld id="{FAFC526F-EC3F-4A9B-BD82-01B2199AE166}" type="slidenum">
              <a:rPr lang="en-US" smtClean="0"/>
              <a:t>3</a:t>
            </a:fld>
            <a:endParaRPr lang="en-US"/>
          </a:p>
        </p:txBody>
      </p:sp>
    </p:spTree>
    <p:extLst>
      <p:ext uri="{BB962C8B-B14F-4D97-AF65-F5344CB8AC3E}">
        <p14:creationId xmlns:p14="http://schemas.microsoft.com/office/powerpoint/2010/main" val="22093154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Importance of Safety</a:t>
            </a:r>
            <a:endParaRPr lang="en-US" dirty="0"/>
          </a:p>
        </p:txBody>
      </p:sp>
      <p:sp>
        <p:nvSpPr>
          <p:cNvPr id="3" name="Content Placeholder 2"/>
          <p:cNvSpPr>
            <a:spLocks noGrp="1"/>
          </p:cNvSpPr>
          <p:nvPr>
            <p:ph idx="1"/>
          </p:nvPr>
        </p:nvSpPr>
        <p:spPr/>
        <p:txBody>
          <a:bodyPr/>
          <a:lstStyle/>
          <a:p>
            <a:r>
              <a:rPr lang="en-US" dirty="0" smtClean="0"/>
              <a:t>“Why Safety is Preached…” by </a:t>
            </a:r>
            <a:r>
              <a:rPr lang="en-US" dirty="0" err="1" smtClean="0"/>
              <a:t>lunaKM</a:t>
            </a:r>
            <a:r>
              <a:rPr lang="en-US" dirty="0" smtClean="0"/>
              <a:t> is an article intended for people who are new to BDSM. It addresses the importance of safe calls, red flags, and the basics of SSC. </a:t>
            </a:r>
          </a:p>
        </p:txBody>
      </p:sp>
      <p:sp>
        <p:nvSpPr>
          <p:cNvPr id="4" name="Footer Placeholder 3"/>
          <p:cNvSpPr>
            <a:spLocks noGrp="1"/>
          </p:cNvSpPr>
          <p:nvPr>
            <p:ph type="ftr" sz="quarter" idx="11"/>
          </p:nvPr>
        </p:nvSpPr>
        <p:spPr/>
        <p:txBody>
          <a:bodyPr/>
          <a:lstStyle/>
          <a:p>
            <a:r>
              <a:rPr lang="en-US" smtClean="0"/>
              <a:t>www.SubmissiveGuide.com</a:t>
            </a:r>
            <a:br>
              <a:rPr lang="en-US" smtClean="0"/>
            </a:br>
            <a:r>
              <a:rPr lang="en-US" smtClean="0"/>
              <a:t>www.DominantGuide.com</a:t>
            </a:r>
            <a:endParaRPr lang="en-US" dirty="0"/>
          </a:p>
        </p:txBody>
      </p:sp>
      <p:sp>
        <p:nvSpPr>
          <p:cNvPr id="5" name="Slide Number Placeholder 4"/>
          <p:cNvSpPr>
            <a:spLocks noGrp="1"/>
          </p:cNvSpPr>
          <p:nvPr>
            <p:ph type="sldNum" sz="quarter" idx="12"/>
          </p:nvPr>
        </p:nvSpPr>
        <p:spPr/>
        <p:txBody>
          <a:bodyPr/>
          <a:lstStyle/>
          <a:p>
            <a:fld id="{FAFC526F-EC3F-4A9B-BD82-01B2199AE166}" type="slidenum">
              <a:rPr lang="en-US" smtClean="0"/>
              <a:t>4</a:t>
            </a:fld>
            <a:endParaRPr lang="en-US"/>
          </a:p>
        </p:txBody>
      </p:sp>
      <p:sp>
        <p:nvSpPr>
          <p:cNvPr id="6" name="TextBox 5"/>
          <p:cNvSpPr txBox="1"/>
          <p:nvPr/>
        </p:nvSpPr>
        <p:spPr>
          <a:xfrm>
            <a:off x="3962400" y="2971800"/>
            <a:ext cx="4572000" cy="3046988"/>
          </a:xfrm>
          <a:prstGeom prst="rect">
            <a:avLst/>
          </a:prstGeom>
          <a:blipFill>
            <a:blip r:embed="rId3"/>
            <a:stretch>
              <a:fillRect/>
            </a:stretch>
          </a:blipFill>
          <a:ln>
            <a:noFill/>
          </a:ln>
        </p:spPr>
        <p:txBody>
          <a:bodyPr wrap="square" rtlCol="0">
            <a:spAutoFit/>
          </a:bodyPr>
          <a:lstStyle/>
          <a:p>
            <a:r>
              <a:rPr lang="en-US" sz="3200" b="1" dirty="0" smtClean="0">
                <a:solidFill>
                  <a:schemeClr val="bg2"/>
                </a:solidFill>
                <a:latin typeface="Nobel" panose="02000606040000020003" pitchFamily="2" charset="0"/>
              </a:rPr>
              <a:t>Question for consideration: </a:t>
            </a:r>
          </a:p>
          <a:p>
            <a:endParaRPr lang="en-US" sz="2800" dirty="0" smtClean="0">
              <a:solidFill>
                <a:schemeClr val="bg2"/>
              </a:solidFill>
              <a:latin typeface="Nobel" panose="02000606040000020003" pitchFamily="2" charset="0"/>
            </a:endParaRPr>
          </a:p>
          <a:p>
            <a:r>
              <a:rPr lang="en-US" sz="2200" dirty="0" smtClean="0">
                <a:latin typeface="Nobel" panose="02000606040000020003" pitchFamily="2" charset="0"/>
              </a:rPr>
              <a:t>Compared to a vanilla relationship, what additional safety concerns might BDSM practitioners have? Are these concerns different for tops and bottoms? Remember to consider concerns outside of the bedroom as well as inside it. </a:t>
            </a:r>
            <a:endParaRPr lang="en-US" sz="2200" dirty="0">
              <a:latin typeface="Nobel" panose="02000606040000020003" pitchFamily="2" charset="0"/>
            </a:endParaRPr>
          </a:p>
        </p:txBody>
      </p:sp>
    </p:spTree>
    <p:extLst>
      <p:ext uri="{BB962C8B-B14F-4D97-AF65-F5344CB8AC3E}">
        <p14:creationId xmlns:p14="http://schemas.microsoft.com/office/powerpoint/2010/main" val="2611344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 Sane Consensual (SSC)</a:t>
            </a:r>
            <a:endParaRPr lang="en-US" dirty="0"/>
          </a:p>
        </p:txBody>
      </p:sp>
      <p:sp>
        <p:nvSpPr>
          <p:cNvPr id="3" name="Content Placeholder 2"/>
          <p:cNvSpPr>
            <a:spLocks noGrp="1"/>
          </p:cNvSpPr>
          <p:nvPr>
            <p:ph idx="1"/>
          </p:nvPr>
        </p:nvSpPr>
        <p:spPr>
          <a:xfrm>
            <a:off x="457200" y="1371600"/>
            <a:ext cx="8229600" cy="4765834"/>
          </a:xfrm>
        </p:spPr>
        <p:txBody>
          <a:bodyPr>
            <a:normAutofit/>
          </a:bodyPr>
          <a:lstStyle/>
          <a:p>
            <a:r>
              <a:rPr lang="en-US" dirty="0" smtClean="0"/>
              <a:t>Learn to apply SSC to your own lifestyle.</a:t>
            </a:r>
          </a:p>
          <a:p>
            <a:pPr marL="0" indent="0">
              <a:buNone/>
            </a:pPr>
            <a:endParaRPr lang="en-US" dirty="0" smtClean="0"/>
          </a:p>
          <a:p>
            <a:r>
              <a:rPr lang="en-US" i="1" dirty="0" smtClean="0"/>
              <a:t>“When </a:t>
            </a:r>
            <a:r>
              <a:rPr lang="en-US" i="1" dirty="0"/>
              <a:t>I first learned about </a:t>
            </a:r>
            <a:r>
              <a:rPr lang="en-US" i="1" dirty="0" smtClean="0"/>
              <a:t>SSC, I </a:t>
            </a:r>
            <a:r>
              <a:rPr lang="en-US" i="1" dirty="0"/>
              <a:t>found that it was very important that I  </a:t>
            </a:r>
            <a:r>
              <a:rPr lang="en-US" i="1" dirty="0" smtClean="0"/>
              <a:t>                                                  understand </a:t>
            </a:r>
            <a:r>
              <a:rPr lang="en-US" i="1" dirty="0"/>
              <a:t>what it </a:t>
            </a:r>
            <a:r>
              <a:rPr lang="en-US" i="1" dirty="0" smtClean="0"/>
              <a:t>                                                  means </a:t>
            </a:r>
            <a:r>
              <a:rPr lang="en-US" i="1" dirty="0"/>
              <a:t>to me and my </a:t>
            </a:r>
            <a:r>
              <a:rPr lang="en-US" i="1" dirty="0" smtClean="0"/>
              <a:t>                                                       experiences </a:t>
            </a:r>
            <a:r>
              <a:rPr lang="en-US" i="1" dirty="0"/>
              <a:t>in </a:t>
            </a:r>
            <a:r>
              <a:rPr lang="en-US" i="1" dirty="0" smtClean="0"/>
              <a:t>BDSM”                                                               (</a:t>
            </a:r>
            <a:r>
              <a:rPr lang="en-US" i="1" dirty="0" err="1" smtClean="0"/>
              <a:t>LunaKM</a:t>
            </a:r>
            <a:r>
              <a:rPr lang="en-US" i="1" dirty="0" smtClean="0"/>
              <a:t>) </a:t>
            </a:r>
          </a:p>
        </p:txBody>
      </p:sp>
      <p:sp>
        <p:nvSpPr>
          <p:cNvPr id="4" name="Footer Placeholder 3"/>
          <p:cNvSpPr>
            <a:spLocks noGrp="1"/>
          </p:cNvSpPr>
          <p:nvPr>
            <p:ph type="ftr" sz="quarter" idx="11"/>
          </p:nvPr>
        </p:nvSpPr>
        <p:spPr/>
        <p:txBody>
          <a:bodyPr/>
          <a:lstStyle/>
          <a:p>
            <a:r>
              <a:rPr lang="en-US" smtClean="0"/>
              <a:t>www.SubmissiveGuide.com</a:t>
            </a:r>
            <a:br>
              <a:rPr lang="en-US" smtClean="0"/>
            </a:br>
            <a:r>
              <a:rPr lang="en-US" smtClean="0"/>
              <a:t>www.DominantGuide.com</a:t>
            </a:r>
            <a:endParaRPr lang="en-US" dirty="0"/>
          </a:p>
        </p:txBody>
      </p:sp>
      <p:sp>
        <p:nvSpPr>
          <p:cNvPr id="5" name="Slide Number Placeholder 4"/>
          <p:cNvSpPr>
            <a:spLocks noGrp="1"/>
          </p:cNvSpPr>
          <p:nvPr>
            <p:ph type="sldNum" sz="quarter" idx="12"/>
          </p:nvPr>
        </p:nvSpPr>
        <p:spPr/>
        <p:txBody>
          <a:bodyPr/>
          <a:lstStyle/>
          <a:p>
            <a:fld id="{FAFC526F-EC3F-4A9B-BD82-01B2199AE166}" type="slidenum">
              <a:rPr lang="en-US" smtClean="0"/>
              <a:t>5</a:t>
            </a:fld>
            <a:endParaRPr lang="en-US"/>
          </a:p>
        </p:txBody>
      </p:sp>
      <p:sp>
        <p:nvSpPr>
          <p:cNvPr id="6" name="TextBox 5"/>
          <p:cNvSpPr txBox="1"/>
          <p:nvPr/>
        </p:nvSpPr>
        <p:spPr>
          <a:xfrm>
            <a:off x="4329545" y="3124200"/>
            <a:ext cx="4572000" cy="2708434"/>
          </a:xfrm>
          <a:prstGeom prst="rect">
            <a:avLst/>
          </a:prstGeom>
          <a:blipFill>
            <a:blip r:embed="rId3"/>
            <a:stretch>
              <a:fillRect/>
            </a:stretch>
          </a:blipFill>
          <a:ln>
            <a:noFill/>
          </a:ln>
        </p:spPr>
        <p:txBody>
          <a:bodyPr wrap="square" rtlCol="0">
            <a:spAutoFit/>
          </a:bodyPr>
          <a:lstStyle/>
          <a:p>
            <a:r>
              <a:rPr lang="en-US" sz="3200" b="1" dirty="0" smtClean="0">
                <a:solidFill>
                  <a:schemeClr val="bg2"/>
                </a:solidFill>
                <a:latin typeface="Nobel" panose="02000606040000020003" pitchFamily="2" charset="0"/>
              </a:rPr>
              <a:t>Question for consideration: </a:t>
            </a:r>
          </a:p>
          <a:p>
            <a:endParaRPr lang="en-US" sz="2800" dirty="0" smtClean="0">
              <a:solidFill>
                <a:schemeClr val="bg2"/>
              </a:solidFill>
              <a:latin typeface="Nobel" panose="02000606040000020003" pitchFamily="2" charset="0"/>
            </a:endParaRPr>
          </a:p>
          <a:p>
            <a:r>
              <a:rPr lang="en-US" sz="2200" dirty="0" smtClean="0">
                <a:latin typeface="Nobel" panose="02000606040000020003" pitchFamily="2" charset="0"/>
              </a:rPr>
              <a:t>What are the benefits and restraints of utilizing the Safe, Sane, Consensual philosophy to inform your practice? </a:t>
            </a:r>
          </a:p>
          <a:p>
            <a:endParaRPr lang="en-US" sz="2200" dirty="0">
              <a:latin typeface="Nobel" panose="02000606040000020003" pitchFamily="2" charset="0"/>
            </a:endParaRPr>
          </a:p>
          <a:p>
            <a:endParaRPr lang="en-US" sz="2200" dirty="0">
              <a:latin typeface="Nobel" panose="02000606040000020003" pitchFamily="2" charset="0"/>
            </a:endParaRPr>
          </a:p>
        </p:txBody>
      </p:sp>
    </p:spTree>
    <p:extLst>
      <p:ext uri="{BB962C8B-B14F-4D97-AF65-F5344CB8AC3E}">
        <p14:creationId xmlns:p14="http://schemas.microsoft.com/office/powerpoint/2010/main" val="258489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Aware Consensual Kink (RACK)</a:t>
            </a:r>
            <a:endParaRPr lang="en-US" dirty="0"/>
          </a:p>
        </p:txBody>
      </p:sp>
      <p:sp>
        <p:nvSpPr>
          <p:cNvPr id="3" name="Content Placeholder 2"/>
          <p:cNvSpPr>
            <a:spLocks noGrp="1"/>
          </p:cNvSpPr>
          <p:nvPr>
            <p:ph idx="1"/>
          </p:nvPr>
        </p:nvSpPr>
        <p:spPr/>
        <p:txBody>
          <a:bodyPr/>
          <a:lstStyle/>
          <a:p>
            <a:r>
              <a:rPr lang="en-US" i="1" dirty="0" smtClean="0"/>
              <a:t>“The </a:t>
            </a:r>
            <a:r>
              <a:rPr lang="en-US" i="1" dirty="0"/>
              <a:t>purpose of RACK is awareness and education. You should endeavor to learn all there is about a play activity before engaging in it</a:t>
            </a:r>
            <a:r>
              <a:rPr lang="en-US" i="1" dirty="0" smtClean="0"/>
              <a:t>.” (</a:t>
            </a:r>
            <a:r>
              <a:rPr lang="en-US" i="1" dirty="0" err="1" smtClean="0"/>
              <a:t>LunaKM</a:t>
            </a:r>
            <a:r>
              <a:rPr lang="en-US" i="1" dirty="0" smtClean="0"/>
              <a:t>)</a:t>
            </a:r>
            <a:endParaRPr lang="en-US" i="1" dirty="0"/>
          </a:p>
        </p:txBody>
      </p:sp>
      <p:sp>
        <p:nvSpPr>
          <p:cNvPr id="4" name="Footer Placeholder 3"/>
          <p:cNvSpPr>
            <a:spLocks noGrp="1"/>
          </p:cNvSpPr>
          <p:nvPr>
            <p:ph type="ftr" sz="quarter" idx="11"/>
          </p:nvPr>
        </p:nvSpPr>
        <p:spPr/>
        <p:txBody>
          <a:bodyPr/>
          <a:lstStyle/>
          <a:p>
            <a:r>
              <a:rPr lang="en-US" smtClean="0"/>
              <a:t>www.SubmissiveGuide.com</a:t>
            </a:r>
            <a:br>
              <a:rPr lang="en-US" smtClean="0"/>
            </a:br>
            <a:r>
              <a:rPr lang="en-US" smtClean="0"/>
              <a:t>www.DominantGuide.com</a:t>
            </a:r>
            <a:endParaRPr lang="en-US" dirty="0"/>
          </a:p>
        </p:txBody>
      </p:sp>
      <p:sp>
        <p:nvSpPr>
          <p:cNvPr id="5" name="Slide Number Placeholder 4"/>
          <p:cNvSpPr>
            <a:spLocks noGrp="1"/>
          </p:cNvSpPr>
          <p:nvPr>
            <p:ph type="sldNum" sz="quarter" idx="12"/>
          </p:nvPr>
        </p:nvSpPr>
        <p:spPr/>
        <p:txBody>
          <a:bodyPr/>
          <a:lstStyle/>
          <a:p>
            <a:fld id="{FAFC526F-EC3F-4A9B-BD82-01B2199AE166}" type="slidenum">
              <a:rPr lang="en-US" smtClean="0"/>
              <a:t>6</a:t>
            </a:fld>
            <a:endParaRPr lang="en-US"/>
          </a:p>
        </p:txBody>
      </p:sp>
      <p:sp>
        <p:nvSpPr>
          <p:cNvPr id="6" name="TextBox 5"/>
          <p:cNvSpPr txBox="1"/>
          <p:nvPr/>
        </p:nvSpPr>
        <p:spPr>
          <a:xfrm>
            <a:off x="4329545" y="3124200"/>
            <a:ext cx="4572000" cy="2708434"/>
          </a:xfrm>
          <a:prstGeom prst="rect">
            <a:avLst/>
          </a:prstGeom>
          <a:blipFill>
            <a:blip r:embed="rId3"/>
            <a:stretch>
              <a:fillRect/>
            </a:stretch>
          </a:blipFill>
          <a:ln>
            <a:noFill/>
          </a:ln>
        </p:spPr>
        <p:txBody>
          <a:bodyPr wrap="square" rtlCol="0">
            <a:spAutoFit/>
          </a:bodyPr>
          <a:lstStyle/>
          <a:p>
            <a:r>
              <a:rPr lang="en-US" sz="3200" b="1" dirty="0" smtClean="0">
                <a:solidFill>
                  <a:schemeClr val="bg2"/>
                </a:solidFill>
                <a:latin typeface="Nobel" panose="02000606040000020003" pitchFamily="2" charset="0"/>
              </a:rPr>
              <a:t>Question for consideration: </a:t>
            </a:r>
          </a:p>
          <a:p>
            <a:endParaRPr lang="en-US" sz="2800" dirty="0" smtClean="0">
              <a:solidFill>
                <a:schemeClr val="bg2"/>
              </a:solidFill>
              <a:latin typeface="Nobel" panose="02000606040000020003" pitchFamily="2" charset="0"/>
            </a:endParaRPr>
          </a:p>
          <a:p>
            <a:r>
              <a:rPr lang="en-US" sz="2200" dirty="0" smtClean="0">
                <a:latin typeface="Nobel" panose="02000606040000020003" pitchFamily="2" charset="0"/>
              </a:rPr>
              <a:t>What challenges does the RACK philosophy face when addressing activities in the BDSM community (from a first and third party perspective)?</a:t>
            </a:r>
            <a:endParaRPr lang="en-US" sz="2200" dirty="0">
              <a:latin typeface="Nobel" panose="02000606040000020003" pitchFamily="2" charset="0"/>
            </a:endParaRPr>
          </a:p>
          <a:p>
            <a:endParaRPr lang="en-US" sz="2200" dirty="0">
              <a:latin typeface="Nobel" panose="02000606040000020003" pitchFamily="2" charset="0"/>
            </a:endParaRPr>
          </a:p>
        </p:txBody>
      </p:sp>
    </p:spTree>
    <p:extLst>
      <p:ext uri="{BB962C8B-B14F-4D97-AF65-F5344CB8AC3E}">
        <p14:creationId xmlns:p14="http://schemas.microsoft.com/office/powerpoint/2010/main" val="3681417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RACK &amp; SSC</a:t>
            </a:r>
            <a:endParaRPr lang="en-US" dirty="0"/>
          </a:p>
        </p:txBody>
      </p:sp>
      <p:sp>
        <p:nvSpPr>
          <p:cNvPr id="3" name="Content Placeholder 2"/>
          <p:cNvSpPr>
            <a:spLocks noGrp="1"/>
          </p:cNvSpPr>
          <p:nvPr>
            <p:ph idx="1"/>
          </p:nvPr>
        </p:nvSpPr>
        <p:spPr/>
        <p:txBody>
          <a:bodyPr/>
          <a:lstStyle/>
          <a:p>
            <a:r>
              <a:rPr lang="en-US" dirty="0" smtClean="0"/>
              <a:t>Are the philosophies compatible? </a:t>
            </a:r>
          </a:p>
          <a:p>
            <a:pPr lvl="1"/>
            <a:r>
              <a:rPr lang="en-US" dirty="0" smtClean="0"/>
              <a:t>How can they be combined, OR</a:t>
            </a:r>
          </a:p>
          <a:p>
            <a:pPr lvl="1"/>
            <a:r>
              <a:rPr lang="en-US" dirty="0" smtClean="0"/>
              <a:t>What makes them incompatible? </a:t>
            </a:r>
            <a:endParaRPr lang="en-US" dirty="0"/>
          </a:p>
        </p:txBody>
      </p:sp>
      <p:sp>
        <p:nvSpPr>
          <p:cNvPr id="4" name="Footer Placeholder 3"/>
          <p:cNvSpPr>
            <a:spLocks noGrp="1"/>
          </p:cNvSpPr>
          <p:nvPr>
            <p:ph type="ftr" sz="quarter" idx="11"/>
          </p:nvPr>
        </p:nvSpPr>
        <p:spPr/>
        <p:txBody>
          <a:bodyPr/>
          <a:lstStyle/>
          <a:p>
            <a:r>
              <a:rPr lang="en-US" smtClean="0"/>
              <a:t>www.SubmissiveGuide.com</a:t>
            </a:r>
            <a:br>
              <a:rPr lang="en-US" smtClean="0"/>
            </a:br>
            <a:r>
              <a:rPr lang="en-US" smtClean="0"/>
              <a:t>www.DominantGuide.com</a:t>
            </a:r>
            <a:endParaRPr lang="en-US" dirty="0"/>
          </a:p>
        </p:txBody>
      </p:sp>
      <p:sp>
        <p:nvSpPr>
          <p:cNvPr id="5" name="Slide Number Placeholder 4"/>
          <p:cNvSpPr>
            <a:spLocks noGrp="1"/>
          </p:cNvSpPr>
          <p:nvPr>
            <p:ph type="sldNum" sz="quarter" idx="12"/>
          </p:nvPr>
        </p:nvSpPr>
        <p:spPr/>
        <p:txBody>
          <a:bodyPr/>
          <a:lstStyle/>
          <a:p>
            <a:fld id="{FAFC526F-EC3F-4A9B-BD82-01B2199AE166}" type="slidenum">
              <a:rPr lang="en-US" smtClean="0"/>
              <a:t>7</a:t>
            </a:fld>
            <a:endParaRPr lang="en-US"/>
          </a:p>
        </p:txBody>
      </p:sp>
    </p:spTree>
    <p:extLst>
      <p:ext uri="{BB962C8B-B14F-4D97-AF65-F5344CB8AC3E}">
        <p14:creationId xmlns:p14="http://schemas.microsoft.com/office/powerpoint/2010/main" val="22775755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a:xfrm>
            <a:off x="457200" y="2590800"/>
            <a:ext cx="8229600" cy="3306763"/>
          </a:xfrm>
        </p:spPr>
        <p:txBody>
          <a:bodyPr/>
          <a:lstStyle/>
          <a:p>
            <a:r>
              <a:rPr lang="en-US" dirty="0" smtClean="0"/>
              <a:t>Which philosophy best fills your needs and helps you meet your expectations of yourself? </a:t>
            </a:r>
            <a:endParaRPr lang="en-US" dirty="0"/>
          </a:p>
        </p:txBody>
      </p:sp>
      <p:sp>
        <p:nvSpPr>
          <p:cNvPr id="4" name="Footer Placeholder 3"/>
          <p:cNvSpPr>
            <a:spLocks noGrp="1"/>
          </p:cNvSpPr>
          <p:nvPr>
            <p:ph type="ftr" sz="quarter" idx="11"/>
          </p:nvPr>
        </p:nvSpPr>
        <p:spPr/>
        <p:txBody>
          <a:bodyPr/>
          <a:lstStyle/>
          <a:p>
            <a:r>
              <a:rPr lang="en-US" smtClean="0"/>
              <a:t>www.SubmissiveGuide.com</a:t>
            </a:r>
            <a:br>
              <a:rPr lang="en-US" smtClean="0"/>
            </a:br>
            <a:r>
              <a:rPr lang="en-US" smtClean="0"/>
              <a:t>www.DominantGuide.com</a:t>
            </a:r>
            <a:endParaRPr lang="en-US" dirty="0"/>
          </a:p>
        </p:txBody>
      </p:sp>
      <p:sp>
        <p:nvSpPr>
          <p:cNvPr id="5" name="Slide Number Placeholder 4"/>
          <p:cNvSpPr>
            <a:spLocks noGrp="1"/>
          </p:cNvSpPr>
          <p:nvPr>
            <p:ph type="sldNum" sz="quarter" idx="12"/>
          </p:nvPr>
        </p:nvSpPr>
        <p:spPr/>
        <p:txBody>
          <a:bodyPr/>
          <a:lstStyle/>
          <a:p>
            <a:fld id="{FAFC526F-EC3F-4A9B-BD82-01B2199AE166}" type="slidenum">
              <a:rPr lang="en-US" smtClean="0"/>
              <a:t>8</a:t>
            </a:fld>
            <a:endParaRPr lang="en-US"/>
          </a:p>
        </p:txBody>
      </p:sp>
    </p:spTree>
    <p:extLst>
      <p:ext uri="{BB962C8B-B14F-4D97-AF65-F5344CB8AC3E}">
        <p14:creationId xmlns:p14="http://schemas.microsoft.com/office/powerpoint/2010/main" val="25333451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Articles included: </a:t>
            </a:r>
            <a:endParaRPr lang="en-US" dirty="0"/>
          </a:p>
        </p:txBody>
      </p:sp>
      <p:sp>
        <p:nvSpPr>
          <p:cNvPr id="10" name="Content Placeholder 9"/>
          <p:cNvSpPr>
            <a:spLocks noGrp="1"/>
          </p:cNvSpPr>
          <p:nvPr>
            <p:ph idx="1"/>
          </p:nvPr>
        </p:nvSpPr>
        <p:spPr/>
        <p:txBody>
          <a:bodyPr>
            <a:normAutofit fontScale="62500" lnSpcReduction="20000"/>
          </a:bodyPr>
          <a:lstStyle/>
          <a:p>
            <a:r>
              <a:rPr lang="en-US" dirty="0" smtClean="0"/>
              <a:t>J’s </a:t>
            </a:r>
            <a:r>
              <a:rPr lang="en-US" dirty="0" err="1"/>
              <a:t>Kallista</a:t>
            </a:r>
            <a:r>
              <a:rPr lang="en-US" dirty="0"/>
              <a:t>. </a:t>
            </a:r>
            <a:r>
              <a:rPr lang="en-US" b="1" dirty="0"/>
              <a:t>“Why SSC and RACK Are Both Important.” </a:t>
            </a:r>
            <a:r>
              <a:rPr lang="en-US" dirty="0"/>
              <a:t>2016. </a:t>
            </a:r>
            <a:r>
              <a:rPr lang="en-US" dirty="0" smtClean="0"/>
              <a:t>	</a:t>
            </a:r>
            <a:r>
              <a:rPr lang="en-US" dirty="0" smtClean="0"/>
              <a:t>&lt;</a:t>
            </a:r>
            <a:r>
              <a:rPr lang="en-US" dirty="0"/>
              <a:t>http://</a:t>
            </a:r>
            <a:r>
              <a:rPr lang="en-US" dirty="0" smtClean="0"/>
              <a:t>www.submissiveguide.com/2016/03/why-ssc-and-rack-are-both-	important-safety-acronyms-to-know</a:t>
            </a:r>
            <a:r>
              <a:rPr lang="en-US" dirty="0"/>
              <a:t>/&gt;</a:t>
            </a:r>
            <a:endParaRPr lang="en-US" dirty="0" smtClean="0">
              <a:effectLst/>
            </a:endParaRPr>
          </a:p>
          <a:p>
            <a:r>
              <a:rPr lang="en-US" dirty="0" err="1"/>
              <a:t>LunaKM</a:t>
            </a:r>
            <a:r>
              <a:rPr lang="en-US" dirty="0"/>
              <a:t>. </a:t>
            </a:r>
            <a:r>
              <a:rPr lang="en-US" b="1" dirty="0"/>
              <a:t>“A Submissive Approach to Safe, Sane and Consensual.” </a:t>
            </a:r>
            <a:r>
              <a:rPr lang="en-US" dirty="0" smtClean="0"/>
              <a:t>	Submissive </a:t>
            </a:r>
            <a:r>
              <a:rPr lang="en-US" dirty="0" smtClean="0"/>
              <a:t>	Guide</a:t>
            </a:r>
            <a:r>
              <a:rPr lang="en-US" dirty="0"/>
              <a:t>. 2009. </a:t>
            </a:r>
            <a:r>
              <a:rPr lang="en-US" dirty="0" smtClean="0"/>
              <a:t>&lt;</a:t>
            </a:r>
            <a:r>
              <a:rPr lang="en-US" dirty="0"/>
              <a:t>http://</a:t>
            </a:r>
            <a:r>
              <a:rPr lang="en-US" dirty="0" smtClean="0"/>
              <a:t>www.submissiveguide.com/2009/02/a-submissive-	approach-to-safe-sane-and-consensual</a:t>
            </a:r>
            <a:r>
              <a:rPr lang="en-US" dirty="0"/>
              <a:t>/&gt;</a:t>
            </a:r>
            <a:endParaRPr lang="en-US" dirty="0" smtClean="0">
              <a:effectLst/>
            </a:endParaRPr>
          </a:p>
          <a:p>
            <a:r>
              <a:rPr lang="en-US" dirty="0" err="1"/>
              <a:t>LunaKM</a:t>
            </a:r>
            <a:r>
              <a:rPr lang="en-US" dirty="0"/>
              <a:t>. </a:t>
            </a:r>
            <a:r>
              <a:rPr lang="en-US" b="1" dirty="0"/>
              <a:t>“RACK: an Alternative to SSC.”</a:t>
            </a:r>
            <a:r>
              <a:rPr lang="en-US" dirty="0"/>
              <a:t> Submissive Guide. 2009. </a:t>
            </a:r>
            <a:r>
              <a:rPr lang="en-US" dirty="0" smtClean="0"/>
              <a:t>	&lt;</a:t>
            </a:r>
            <a:r>
              <a:rPr lang="en-US" dirty="0"/>
              <a:t>http://</a:t>
            </a:r>
            <a:r>
              <a:rPr lang="en-US" dirty="0" smtClean="0"/>
              <a:t>www.submissiveguide.com/2009/02/rack-an-alternative-to-	</a:t>
            </a:r>
            <a:r>
              <a:rPr lang="en-US" dirty="0" err="1" smtClean="0"/>
              <a:t>ssc</a:t>
            </a:r>
            <a:r>
              <a:rPr lang="en-US" dirty="0"/>
              <a:t>/&gt;</a:t>
            </a:r>
            <a:endParaRPr lang="en-US" dirty="0" smtClean="0">
              <a:effectLst/>
            </a:endParaRPr>
          </a:p>
          <a:p>
            <a:r>
              <a:rPr lang="en-US" dirty="0" err="1"/>
              <a:t>LunaKM</a:t>
            </a:r>
            <a:r>
              <a:rPr lang="en-US" dirty="0"/>
              <a:t>. </a:t>
            </a:r>
            <a:r>
              <a:rPr lang="en-US" b="1" dirty="0"/>
              <a:t>“Why Safety is Preached and Why It’s Important to Know Anyway.” </a:t>
            </a:r>
            <a:r>
              <a:rPr lang="en-US" dirty="0" smtClean="0"/>
              <a:t>	Submissive </a:t>
            </a:r>
            <a:r>
              <a:rPr lang="en-US" dirty="0"/>
              <a:t>Guide. 2010. </a:t>
            </a:r>
            <a:r>
              <a:rPr lang="en-US" dirty="0" smtClean="0"/>
              <a:t>	&lt;</a:t>
            </a:r>
            <a:r>
              <a:rPr lang="en-US" dirty="0"/>
              <a:t>http://</a:t>
            </a:r>
            <a:r>
              <a:rPr lang="en-US" dirty="0" smtClean="0"/>
              <a:t>www.submissiveguide.com/2010/06/why-safety-is-preached-	to-novices-and-why-its-important-to-know-anyway</a:t>
            </a:r>
            <a:r>
              <a:rPr lang="en-US" dirty="0"/>
              <a:t>/&gt;</a:t>
            </a:r>
            <a:endParaRPr lang="en-US" dirty="0" smtClean="0">
              <a:effectLst/>
            </a:endParaRPr>
          </a:p>
          <a:p>
            <a:r>
              <a:rPr lang="en-US" i="1" dirty="0" err="1"/>
              <a:t>SubmissiveGuide</a:t>
            </a:r>
            <a:r>
              <a:rPr lang="en-US" i="1" dirty="0"/>
              <a:t> Encyclopedia. </a:t>
            </a:r>
            <a:r>
              <a:rPr lang="en-US" b="1" dirty="0"/>
              <a:t>“Safe, Sane, and Consensual.” </a:t>
            </a:r>
            <a:r>
              <a:rPr lang="en-US" dirty="0" smtClean="0"/>
              <a:t>	&lt;</a:t>
            </a:r>
            <a:r>
              <a:rPr lang="en-US" dirty="0"/>
              <a:t>http://</a:t>
            </a:r>
            <a:r>
              <a:rPr lang="en-US" dirty="0" smtClean="0"/>
              <a:t>www.submissiveguide.com/encyclopedia/safe-sane-and-	consensual</a:t>
            </a:r>
            <a:r>
              <a:rPr lang="en-US" dirty="0"/>
              <a:t>/&gt; </a:t>
            </a:r>
            <a:endParaRPr lang="en-US" dirty="0" smtClean="0">
              <a:effectLst/>
            </a:endParaRPr>
          </a:p>
          <a:p>
            <a:endParaRPr lang="en-US" dirty="0"/>
          </a:p>
        </p:txBody>
      </p:sp>
      <p:sp>
        <p:nvSpPr>
          <p:cNvPr id="7" name="Footer Placeholder 6"/>
          <p:cNvSpPr>
            <a:spLocks noGrp="1"/>
          </p:cNvSpPr>
          <p:nvPr>
            <p:ph type="ftr" sz="quarter" idx="11"/>
          </p:nvPr>
        </p:nvSpPr>
        <p:spPr/>
        <p:txBody>
          <a:bodyPr/>
          <a:lstStyle/>
          <a:p>
            <a:r>
              <a:rPr lang="en-US" smtClean="0"/>
              <a:t>www.SubmissiveGuide.com www.DominantGuide.com</a:t>
            </a:r>
            <a:endParaRPr lang="en-US"/>
          </a:p>
        </p:txBody>
      </p:sp>
      <p:sp>
        <p:nvSpPr>
          <p:cNvPr id="8" name="Slide Number Placeholder 7"/>
          <p:cNvSpPr>
            <a:spLocks noGrp="1"/>
          </p:cNvSpPr>
          <p:nvPr>
            <p:ph type="sldNum" sz="quarter" idx="12"/>
          </p:nvPr>
        </p:nvSpPr>
        <p:spPr/>
        <p:txBody>
          <a:bodyPr/>
          <a:lstStyle/>
          <a:p>
            <a:fld id="{FAFC526F-EC3F-4A9B-BD82-01B2199AE166}" type="slidenum">
              <a:rPr lang="en-US" smtClean="0"/>
              <a:t>9</a:t>
            </a:fld>
            <a:endParaRPr lang="en-US"/>
          </a:p>
        </p:txBody>
      </p:sp>
    </p:spTree>
    <p:extLst>
      <p:ext uri="{BB962C8B-B14F-4D97-AF65-F5344CB8AC3E}">
        <p14:creationId xmlns:p14="http://schemas.microsoft.com/office/powerpoint/2010/main" val="19843413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281</TotalTime>
  <Words>495</Words>
  <Application>Microsoft Office PowerPoint</Application>
  <PresentationFormat>On-screen Show (4:3)</PresentationFormat>
  <Paragraphs>79</Paragraphs>
  <Slides>9</Slides>
  <Notes>4</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Let’s Discuss: </vt:lpstr>
      <vt:lpstr>The Basics</vt:lpstr>
      <vt:lpstr>The Importance of Safety</vt:lpstr>
      <vt:lpstr>The Importance of Safety</vt:lpstr>
      <vt:lpstr>Safe, Sane Consensual (SSC)</vt:lpstr>
      <vt:lpstr>Risk Aware Consensual Kink (RACK)</vt:lpstr>
      <vt:lpstr>RACK &amp; SSC</vt:lpstr>
      <vt:lpstr>Conclusion</vt:lpstr>
      <vt:lpstr>Articles included: </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Alyssa Diaz</dc:creator>
  <cp:lastModifiedBy>Alyssa Diaz</cp:lastModifiedBy>
  <cp:revision>22</cp:revision>
  <dcterms:created xsi:type="dcterms:W3CDTF">2016-02-05T09:55:21Z</dcterms:created>
  <dcterms:modified xsi:type="dcterms:W3CDTF">2016-02-17T14:39:32Z</dcterms:modified>
</cp:coreProperties>
</file>